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267" r:id="rId6"/>
    <p:sldId id="260" r:id="rId7"/>
    <p:sldId id="261" r:id="rId8"/>
    <p:sldId id="262" r:id="rId9"/>
    <p:sldId id="263" r:id="rId10"/>
    <p:sldId id="264" r:id="rId11"/>
    <p:sldId id="259" r:id="rId12"/>
    <p:sldId id="268" r:id="rId13"/>
    <p:sldId id="265" r:id="rId14"/>
    <p:sldId id="266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28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16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8229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4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4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7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98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07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77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9429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85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08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09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393449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118314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09744243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129168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421695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2951027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655641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239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641965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9242660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9814390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9154362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1559926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64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12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62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97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76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092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5A1C-74B1-4D84-937D-9481ABA790F2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90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8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2018/5/29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466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3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9.jp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1.gif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ãjob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70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bo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108" y="3648114"/>
            <a:ext cx="3455276" cy="345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35" y="3648114"/>
            <a:ext cx="3075312" cy="33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5" y="150653"/>
            <a:ext cx="3738955" cy="319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3">
            <a:extLst>
              <a:ext uri="{FF2B5EF4-FFF2-40B4-BE49-F238E27FC236}">
                <a16:creationId xmlns="" xmlns:a16="http://schemas.microsoft.com/office/drawing/2014/main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4736668" y="150653"/>
            <a:ext cx="2416879" cy="3705957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98" y="0"/>
            <a:ext cx="3487242" cy="39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9" y="3347461"/>
            <a:ext cx="3326498" cy="36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832841" y="150653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cook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78788" y="0"/>
            <a:ext cx="306162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teacher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407909" y="5987512"/>
            <a:ext cx="268529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doctor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606301" y="5842730"/>
            <a:ext cx="24294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nurse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604820" y="1994338"/>
            <a:ext cx="306162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student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222859" y="949568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1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7153547" y="813968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2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11347713" y="1389586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3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626393" y="5268570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4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832769" y="3984753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5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11197660" y="5842730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</a:rPr>
              <a:t>6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338451" y="4885513"/>
            <a:ext cx="181855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Boom!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98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ãpokers card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8" y="1556791"/>
            <a:ext cx="5325915" cy="511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71490" y="141890"/>
            <a:ext cx="10105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latin typeface="Comic Sans MS" panose="030F0702030302020204" pitchFamily="66" charset="0"/>
              </a:rPr>
              <a:t>Let’s play the card games!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794937" y="2282005"/>
            <a:ext cx="520787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Role call </a:t>
            </a:r>
          </a:p>
          <a:p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(Who is a _____?</a:t>
            </a:r>
          </a:p>
          <a:p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I’m a ______.)</a:t>
            </a:r>
          </a:p>
          <a:p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2. Matching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89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bs Song for Kids  What Do You Do  Occupations  Kindergarten Preschool ESL  Fun Kids Engli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7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本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 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5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</a:t>
            </a:r>
            <a:r>
              <a:rPr lang="en-US" altLang="zh-TW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.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英語習作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P50~P51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 smtClean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026" name="Picture 2" descr="ãsnorlax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029" y="183804"/>
            <a:ext cx="2984991" cy="298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808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6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a cook</a:t>
            </a:r>
            <a:endParaRPr lang="zh-TW" altLang="en-US" sz="216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2050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3" y="2834016"/>
            <a:ext cx="4503581" cy="38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834016"/>
            <a:ext cx="3596618" cy="39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4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0" b="1" dirty="0">
                <a:solidFill>
                  <a:srgbClr val="0000FF"/>
                </a:solidFill>
                <a:latin typeface="EngTRESS B" panose="02000500000000000000" pitchFamily="2" charset="0"/>
              </a:rPr>
              <a:t>a </a:t>
            </a:r>
            <a:r>
              <a:rPr lang="en-US" altLang="zh-TW" sz="180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teacher</a:t>
            </a:r>
            <a:endParaRPr lang="zh-TW" altLang="en-US" sz="180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6146" name="Picture 2" descr="ãmale teach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22" y="2678058"/>
            <a:ext cx="4179942" cy="41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3">
            <a:extLst>
              <a:ext uri="{FF2B5EF4-FFF2-40B4-BE49-F238E27FC236}">
                <a16:creationId xmlns="" xmlns:a16="http://schemas.microsoft.com/office/drawing/2014/main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6436049" y="2294763"/>
            <a:ext cx="2975964" cy="4563237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65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0" b="1" dirty="0">
                <a:solidFill>
                  <a:srgbClr val="0000FF"/>
                </a:solidFill>
                <a:latin typeface="EngTRESS B" panose="02000500000000000000" pitchFamily="2" charset="0"/>
              </a:rPr>
              <a:t>a </a:t>
            </a:r>
            <a:r>
              <a:rPr lang="en-US" altLang="zh-TW" sz="180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student</a:t>
            </a:r>
            <a:endParaRPr lang="zh-TW" altLang="en-US" sz="180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5122" name="Picture 2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447705"/>
            <a:ext cx="3053041" cy="42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37" y="2399717"/>
            <a:ext cx="3883896" cy="44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24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600" b="1" dirty="0">
                <a:solidFill>
                  <a:srgbClr val="0000FF"/>
                </a:solidFill>
                <a:latin typeface="EngTRESS B" panose="02000500000000000000" pitchFamily="2" charset="0"/>
              </a:rPr>
              <a:t>a </a:t>
            </a:r>
            <a:r>
              <a:rPr lang="en-US" altLang="zh-TW" sz="216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doctor</a:t>
            </a:r>
            <a:endParaRPr lang="zh-TW" altLang="en-US" sz="216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4098" name="Picture 2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3" y="2808833"/>
            <a:ext cx="5473557" cy="42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46" y="2808833"/>
            <a:ext cx="3754274" cy="41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5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600" b="1" dirty="0">
                <a:solidFill>
                  <a:srgbClr val="0000FF"/>
                </a:solidFill>
                <a:latin typeface="EngTRESS B" panose="02000500000000000000" pitchFamily="2" charset="0"/>
              </a:rPr>
              <a:t>a </a:t>
            </a:r>
            <a:r>
              <a:rPr lang="en-US" altLang="zh-TW" sz="216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nurse</a:t>
            </a:r>
            <a:endParaRPr lang="zh-TW" altLang="en-US" sz="216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3076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1" y="2667121"/>
            <a:ext cx="4013075" cy="43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77" y="2443654"/>
            <a:ext cx="4641614" cy="50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6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596" y="3147989"/>
            <a:ext cx="3494845" cy="37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5" y="150653"/>
            <a:ext cx="3738955" cy="319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3">
            <a:extLst>
              <a:ext uri="{FF2B5EF4-FFF2-40B4-BE49-F238E27FC236}">
                <a16:creationId xmlns="" xmlns:a16="http://schemas.microsoft.com/office/drawing/2014/main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4736668" y="150653"/>
            <a:ext cx="2688077" cy="4121802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98" y="0"/>
            <a:ext cx="3487242" cy="39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90" y="3224964"/>
            <a:ext cx="3326498" cy="36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832841" y="150653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cook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78788" y="0"/>
            <a:ext cx="306162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teacher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02772" y="6006273"/>
            <a:ext cx="268529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doctor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700009" y="5041482"/>
            <a:ext cx="24294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nurse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604820" y="1994338"/>
            <a:ext cx="306162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student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222859" y="949568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1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7153547" y="813968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2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11347713" y="1389586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3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748451" y="5287331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4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10914733" y="4361798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5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86</Words>
  <Application>Microsoft Office PowerPoint</Application>
  <PresentationFormat>寬螢幕</PresentationFormat>
  <Paragraphs>37</Paragraphs>
  <Slides>12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12</vt:i4>
      </vt:variant>
    </vt:vector>
  </HeadingPairs>
  <TitlesOfParts>
    <vt:vector size="25" baseType="lpstr">
      <vt:lpstr>Microsoft JhengHei UI</vt:lpstr>
      <vt:lpstr>王漢宗中楷體注音</vt:lpstr>
      <vt:lpstr>新細明體</vt:lpstr>
      <vt:lpstr>Arial</vt:lpstr>
      <vt:lpstr>Arial Rounded MT Bold</vt:lpstr>
      <vt:lpstr>Calibri</vt:lpstr>
      <vt:lpstr>Calibri Light</vt:lpstr>
      <vt:lpstr>Comic Sans MS</vt:lpstr>
      <vt:lpstr>EngTRESS B</vt:lpstr>
      <vt:lpstr>Wingdings</vt:lpstr>
      <vt:lpstr>Office 佈景主題</vt:lpstr>
      <vt:lpstr>1_Office 佈景主題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</cp:revision>
  <dcterms:created xsi:type="dcterms:W3CDTF">2018-05-23T09:07:07Z</dcterms:created>
  <dcterms:modified xsi:type="dcterms:W3CDTF">2018-05-29T00:48:53Z</dcterms:modified>
</cp:coreProperties>
</file>